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72" r:id="rId13"/>
    <p:sldId id="273" r:id="rId14"/>
    <p:sldId id="285" r:id="rId15"/>
    <p:sldId id="289" r:id="rId16"/>
    <p:sldId id="291" r:id="rId17"/>
    <p:sldId id="277" r:id="rId18"/>
    <p:sldId id="282" r:id="rId19"/>
    <p:sldId id="283" r:id="rId20"/>
    <p:sldId id="28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 C" userId="2e75066e9f79064f" providerId="LiveId" clId="{42BA5009-62A2-42B9-B7CE-2FF09E3FECCD}"/>
    <pc:docChg chg="undo custSel addSld delSld modSld">
      <pc:chgData name="V C" userId="2e75066e9f79064f" providerId="LiveId" clId="{42BA5009-62A2-42B9-B7CE-2FF09E3FECCD}" dt="2023-04-27T05:11:25.504" v="490"/>
      <pc:docMkLst>
        <pc:docMk/>
      </pc:docMkLst>
      <pc:sldChg chg="addSp delSp modSp mod">
        <pc:chgData name="V C" userId="2e75066e9f79064f" providerId="LiveId" clId="{42BA5009-62A2-42B9-B7CE-2FF09E3FECCD}" dt="2023-04-27T04:47:15.786" v="471" actId="14100"/>
        <pc:sldMkLst>
          <pc:docMk/>
          <pc:sldMk cId="0" sldId="257"/>
        </pc:sldMkLst>
        <pc:spChg chg="add del">
          <ac:chgData name="V C" userId="2e75066e9f79064f" providerId="LiveId" clId="{42BA5009-62A2-42B9-B7CE-2FF09E3FECCD}" dt="2023-04-27T04:33:30.221" v="266"/>
          <ac:spMkLst>
            <pc:docMk/>
            <pc:sldMk cId="0" sldId="257"/>
            <ac:spMk id="3" creationId="{40E6191A-48AE-12E9-B435-23740F4B9793}"/>
          </ac:spMkLst>
        </pc:spChg>
        <pc:spChg chg="mod">
          <ac:chgData name="V C" userId="2e75066e9f79064f" providerId="LiveId" clId="{42BA5009-62A2-42B9-B7CE-2FF09E3FECCD}" dt="2023-04-27T04:34:21.714" v="273" actId="255"/>
          <ac:spMkLst>
            <pc:docMk/>
            <pc:sldMk cId="0" sldId="257"/>
            <ac:spMk id="94" creationId="{00000000-0000-0000-0000-000000000000}"/>
          </ac:spMkLst>
        </pc:spChg>
        <pc:spChg chg="mod">
          <ac:chgData name="V C" userId="2e75066e9f79064f" providerId="LiveId" clId="{42BA5009-62A2-42B9-B7CE-2FF09E3FECCD}" dt="2023-04-20T05:13:48.061" v="262" actId="20577"/>
          <ac:spMkLst>
            <pc:docMk/>
            <pc:sldMk cId="0" sldId="257"/>
            <ac:spMk id="96" creationId="{00000000-0000-0000-0000-000000000000}"/>
          </ac:spMkLst>
        </pc:spChg>
        <pc:spChg chg="add del mod">
          <ac:chgData name="V C" userId="2e75066e9f79064f" providerId="LiveId" clId="{42BA5009-62A2-42B9-B7CE-2FF09E3FECCD}" dt="2023-04-27T04:41:43.120" v="448" actId="1076"/>
          <ac:spMkLst>
            <pc:docMk/>
            <pc:sldMk cId="0" sldId="257"/>
            <ac:spMk id="97" creationId="{00000000-0000-0000-0000-000000000000}"/>
          </ac:spMkLst>
        </pc:spChg>
        <pc:spChg chg="mod">
          <ac:chgData name="V C" userId="2e75066e9f79064f" providerId="LiveId" clId="{42BA5009-62A2-42B9-B7CE-2FF09E3FECCD}" dt="2023-04-27T04:42:09.969" v="454" actId="1076"/>
          <ac:spMkLst>
            <pc:docMk/>
            <pc:sldMk cId="0" sldId="257"/>
            <ac:spMk id="98" creationId="{00000000-0000-0000-0000-000000000000}"/>
          </ac:spMkLst>
        </pc:spChg>
        <pc:spChg chg="del mod">
          <ac:chgData name="V C" userId="2e75066e9f79064f" providerId="LiveId" clId="{42BA5009-62A2-42B9-B7CE-2FF09E3FECCD}" dt="2023-04-27T04:41:16.387" v="423" actId="478"/>
          <ac:spMkLst>
            <pc:docMk/>
            <pc:sldMk cId="0" sldId="257"/>
            <ac:spMk id="99" creationId="{00000000-0000-0000-0000-000000000000}"/>
          </ac:spMkLst>
        </pc:spChg>
        <pc:spChg chg="add del mod">
          <ac:chgData name="V C" userId="2e75066e9f79064f" providerId="LiveId" clId="{42BA5009-62A2-42B9-B7CE-2FF09E3FECCD}" dt="2023-04-27T04:41:12.951" v="422" actId="478"/>
          <ac:spMkLst>
            <pc:docMk/>
            <pc:sldMk cId="0" sldId="257"/>
            <ac:spMk id="100" creationId="{00000000-0000-0000-0000-000000000000}"/>
          </ac:spMkLst>
        </pc:spChg>
        <pc:spChg chg="mod">
          <ac:chgData name="V C" userId="2e75066e9f79064f" providerId="LiveId" clId="{42BA5009-62A2-42B9-B7CE-2FF09E3FECCD}" dt="2023-04-19T13:22:06.166" v="9" actId="1076"/>
          <ac:spMkLst>
            <pc:docMk/>
            <pc:sldMk cId="0" sldId="257"/>
            <ac:spMk id="101" creationId="{00000000-0000-0000-0000-000000000000}"/>
          </ac:spMkLst>
        </pc:spChg>
        <pc:spChg chg="del mod">
          <ac:chgData name="V C" userId="2e75066e9f79064f" providerId="LiveId" clId="{42BA5009-62A2-42B9-B7CE-2FF09E3FECCD}" dt="2023-04-19T13:25:15.941" v="15" actId="478"/>
          <ac:spMkLst>
            <pc:docMk/>
            <pc:sldMk cId="0" sldId="257"/>
            <ac:spMk id="102" creationId="{00000000-0000-0000-0000-000000000000}"/>
          </ac:spMkLst>
        </pc:spChg>
        <pc:spChg chg="del mod">
          <ac:chgData name="V C" userId="2e75066e9f79064f" providerId="LiveId" clId="{42BA5009-62A2-42B9-B7CE-2FF09E3FECCD}" dt="2023-04-19T13:25:35.213" v="23" actId="478"/>
          <ac:spMkLst>
            <pc:docMk/>
            <pc:sldMk cId="0" sldId="257"/>
            <ac:spMk id="103" creationId="{00000000-0000-0000-0000-000000000000}"/>
          </ac:spMkLst>
        </pc:spChg>
        <pc:spChg chg="del mod">
          <ac:chgData name="V C" userId="2e75066e9f79064f" providerId="LiveId" clId="{42BA5009-62A2-42B9-B7CE-2FF09E3FECCD}" dt="2023-04-27T04:34:24.092" v="275"/>
          <ac:spMkLst>
            <pc:docMk/>
            <pc:sldMk cId="0" sldId="257"/>
            <ac:spMk id="107" creationId="{00000000-0000-0000-0000-000000000000}"/>
          </ac:spMkLst>
        </pc:spChg>
        <pc:spChg chg="mod">
          <ac:chgData name="V C" userId="2e75066e9f79064f" providerId="LiveId" clId="{42BA5009-62A2-42B9-B7CE-2FF09E3FECCD}" dt="2023-04-27T04:40:01.968" v="342" actId="113"/>
          <ac:spMkLst>
            <pc:docMk/>
            <pc:sldMk cId="0" sldId="257"/>
            <ac:spMk id="108" creationId="{00000000-0000-0000-0000-000000000000}"/>
          </ac:spMkLst>
        </pc:spChg>
        <pc:spChg chg="del">
          <ac:chgData name="V C" userId="2e75066e9f79064f" providerId="LiveId" clId="{42BA5009-62A2-42B9-B7CE-2FF09E3FECCD}" dt="2023-04-27T04:33:23.842" v="264" actId="478"/>
          <ac:spMkLst>
            <pc:docMk/>
            <pc:sldMk cId="0" sldId="257"/>
            <ac:spMk id="109" creationId="{00000000-0000-0000-0000-000000000000}"/>
          </ac:spMkLst>
        </pc:spChg>
        <pc:picChg chg="add mod">
          <ac:chgData name="V C" userId="2e75066e9f79064f" providerId="LiveId" clId="{42BA5009-62A2-42B9-B7CE-2FF09E3FECCD}" dt="2023-04-27T04:37:35.553" v="329" actId="1076"/>
          <ac:picMkLst>
            <pc:docMk/>
            <pc:sldMk cId="0" sldId="257"/>
            <ac:picMk id="4" creationId="{92185F02-217C-BB98-1429-5E6BC8D35BFB}"/>
          </ac:picMkLst>
        </pc:picChg>
        <pc:picChg chg="del mod">
          <ac:chgData name="V C" userId="2e75066e9f79064f" providerId="LiveId" clId="{42BA5009-62A2-42B9-B7CE-2FF09E3FECCD}" dt="2023-04-27T04:37:51.613" v="332" actId="478"/>
          <ac:picMkLst>
            <pc:docMk/>
            <pc:sldMk cId="0" sldId="257"/>
            <ac:picMk id="104" creationId="{00000000-0000-0000-0000-000000000000}"/>
          </ac:picMkLst>
        </pc:picChg>
        <pc:picChg chg="del mod">
          <ac:chgData name="V C" userId="2e75066e9f79064f" providerId="LiveId" clId="{42BA5009-62A2-42B9-B7CE-2FF09E3FECCD}" dt="2023-04-27T04:37:27.564" v="327" actId="478"/>
          <ac:picMkLst>
            <pc:docMk/>
            <pc:sldMk cId="0" sldId="257"/>
            <ac:picMk id="105" creationId="{00000000-0000-0000-0000-000000000000}"/>
          </ac:picMkLst>
        </pc:picChg>
        <pc:picChg chg="add del">
          <ac:chgData name="V C" userId="2e75066e9f79064f" providerId="LiveId" clId="{42BA5009-62A2-42B9-B7CE-2FF09E3FECCD}" dt="2023-04-27T04:33:30.221" v="266"/>
          <ac:picMkLst>
            <pc:docMk/>
            <pc:sldMk cId="0" sldId="257"/>
            <ac:picMk id="1026" creationId="{2D575360-6FFD-8C35-8318-A1403C031558}"/>
          </ac:picMkLst>
        </pc:picChg>
        <pc:picChg chg="add mod">
          <ac:chgData name="V C" userId="2e75066e9f79064f" providerId="LiveId" clId="{42BA5009-62A2-42B9-B7CE-2FF09E3FECCD}" dt="2023-04-27T04:39:32.600" v="340" actId="14100"/>
          <ac:picMkLst>
            <pc:docMk/>
            <pc:sldMk cId="0" sldId="257"/>
            <ac:picMk id="1028" creationId="{D455BF50-280E-03D6-9D94-F031D25F19AF}"/>
          </ac:picMkLst>
        </pc:picChg>
        <pc:picChg chg="add mod">
          <ac:chgData name="V C" userId="2e75066e9f79064f" providerId="LiveId" clId="{42BA5009-62A2-42B9-B7CE-2FF09E3FECCD}" dt="2023-04-27T04:47:15.786" v="471" actId="14100"/>
          <ac:picMkLst>
            <pc:docMk/>
            <pc:sldMk cId="0" sldId="257"/>
            <ac:picMk id="1030" creationId="{5A37EE39-A5DB-77EB-DCE7-64541AAC8AEE}"/>
          </ac:picMkLst>
        </pc:picChg>
      </pc:sldChg>
      <pc:sldChg chg="modSp mod">
        <pc:chgData name="V C" userId="2e75066e9f79064f" providerId="LiveId" clId="{42BA5009-62A2-42B9-B7CE-2FF09E3FECCD}" dt="2023-04-20T01:39:07.323" v="191" actId="20577"/>
        <pc:sldMkLst>
          <pc:docMk/>
          <pc:sldMk cId="0" sldId="258"/>
        </pc:sldMkLst>
        <pc:spChg chg="mod">
          <ac:chgData name="V C" userId="2e75066e9f79064f" providerId="LiveId" clId="{42BA5009-62A2-42B9-B7CE-2FF09E3FECCD}" dt="2023-04-20T01:39:07.323" v="191" actId="20577"/>
          <ac:spMkLst>
            <pc:docMk/>
            <pc:sldMk cId="0" sldId="258"/>
            <ac:spMk id="115" creationId="{00000000-0000-0000-0000-000000000000}"/>
          </ac:spMkLst>
        </pc:spChg>
      </pc:sldChg>
      <pc:sldChg chg="del">
        <pc:chgData name="V C" userId="2e75066e9f79064f" providerId="LiveId" clId="{42BA5009-62A2-42B9-B7CE-2FF09E3FECCD}" dt="2023-04-27T04:48:58.358" v="472" actId="47"/>
        <pc:sldMkLst>
          <pc:docMk/>
          <pc:sldMk cId="0" sldId="261"/>
        </pc:sldMkLst>
      </pc:sldChg>
      <pc:sldChg chg="modSp mod">
        <pc:chgData name="V C" userId="2e75066e9f79064f" providerId="LiveId" clId="{42BA5009-62A2-42B9-B7CE-2FF09E3FECCD}" dt="2023-04-20T01:40:52.571" v="196" actId="20577"/>
        <pc:sldMkLst>
          <pc:docMk/>
          <pc:sldMk cId="0" sldId="262"/>
        </pc:sldMkLst>
        <pc:spChg chg="mod">
          <ac:chgData name="V C" userId="2e75066e9f79064f" providerId="LiveId" clId="{42BA5009-62A2-42B9-B7CE-2FF09E3FECCD}" dt="2023-04-20T01:40:44.456" v="193" actId="1076"/>
          <ac:spMkLst>
            <pc:docMk/>
            <pc:sldMk cId="0" sldId="262"/>
            <ac:spMk id="156" creationId="{00000000-0000-0000-0000-000000000000}"/>
          </ac:spMkLst>
        </pc:spChg>
        <pc:spChg chg="mod">
          <ac:chgData name="V C" userId="2e75066e9f79064f" providerId="LiveId" clId="{42BA5009-62A2-42B9-B7CE-2FF09E3FECCD}" dt="2023-04-20T01:40:52.571" v="196" actId="20577"/>
          <ac:spMkLst>
            <pc:docMk/>
            <pc:sldMk cId="0" sldId="262"/>
            <ac:spMk id="157" creationId="{00000000-0000-0000-0000-000000000000}"/>
          </ac:spMkLst>
        </pc:spChg>
      </pc:sldChg>
      <pc:sldChg chg="modSp mod">
        <pc:chgData name="V C" userId="2e75066e9f79064f" providerId="LiveId" clId="{42BA5009-62A2-42B9-B7CE-2FF09E3FECCD}" dt="2023-04-20T01:41:50.006" v="236" actId="20577"/>
        <pc:sldMkLst>
          <pc:docMk/>
          <pc:sldMk cId="0" sldId="263"/>
        </pc:sldMkLst>
        <pc:spChg chg="mod">
          <ac:chgData name="V C" userId="2e75066e9f79064f" providerId="LiveId" clId="{42BA5009-62A2-42B9-B7CE-2FF09E3FECCD}" dt="2023-04-20T01:41:50.006" v="236" actId="20577"/>
          <ac:spMkLst>
            <pc:docMk/>
            <pc:sldMk cId="0" sldId="263"/>
            <ac:spMk id="164" creationId="{00000000-0000-0000-0000-000000000000}"/>
          </ac:spMkLst>
        </pc:spChg>
      </pc:sldChg>
      <pc:sldChg chg="del">
        <pc:chgData name="V C" userId="2e75066e9f79064f" providerId="LiveId" clId="{42BA5009-62A2-42B9-B7CE-2FF09E3FECCD}" dt="2023-04-27T04:45:04.474" v="456" actId="47"/>
        <pc:sldMkLst>
          <pc:docMk/>
          <pc:sldMk cId="0" sldId="268"/>
        </pc:sldMkLst>
      </pc:sldChg>
      <pc:sldChg chg="modSp mod">
        <pc:chgData name="V C" userId="2e75066e9f79064f" providerId="LiveId" clId="{42BA5009-62A2-42B9-B7CE-2FF09E3FECCD}" dt="2023-04-20T01:42:35.915" v="237" actId="1076"/>
        <pc:sldMkLst>
          <pc:docMk/>
          <pc:sldMk cId="0" sldId="269"/>
        </pc:sldMkLst>
        <pc:spChg chg="mod">
          <ac:chgData name="V C" userId="2e75066e9f79064f" providerId="LiveId" clId="{42BA5009-62A2-42B9-B7CE-2FF09E3FECCD}" dt="2023-04-20T01:42:35.915" v="237" actId="1076"/>
          <ac:spMkLst>
            <pc:docMk/>
            <pc:sldMk cId="0" sldId="269"/>
            <ac:spMk id="216" creationId="{00000000-0000-0000-0000-000000000000}"/>
          </ac:spMkLst>
        </pc:spChg>
      </pc:sldChg>
      <pc:sldChg chg="del">
        <pc:chgData name="V C" userId="2e75066e9f79064f" providerId="LiveId" clId="{42BA5009-62A2-42B9-B7CE-2FF09E3FECCD}" dt="2023-04-27T04:45:26.625" v="458" actId="47"/>
        <pc:sldMkLst>
          <pc:docMk/>
          <pc:sldMk cId="0" sldId="270"/>
        </pc:sldMkLst>
      </pc:sldChg>
      <pc:sldChg chg="del">
        <pc:chgData name="V C" userId="2e75066e9f79064f" providerId="LiveId" clId="{42BA5009-62A2-42B9-B7CE-2FF09E3FECCD}" dt="2023-04-27T04:44:52.128" v="455" actId="47"/>
        <pc:sldMkLst>
          <pc:docMk/>
          <pc:sldMk cId="0" sldId="271"/>
        </pc:sldMkLst>
      </pc:sldChg>
      <pc:sldChg chg="modSp add del mod">
        <pc:chgData name="V C" userId="2e75066e9f79064f" providerId="LiveId" clId="{42BA5009-62A2-42B9-B7CE-2FF09E3FECCD}" dt="2023-04-27T05:11:04.996" v="489"/>
        <pc:sldMkLst>
          <pc:docMk/>
          <pc:sldMk cId="0" sldId="272"/>
        </pc:sldMkLst>
        <pc:spChg chg="mod">
          <ac:chgData name="V C" userId="2e75066e9f79064f" providerId="LiveId" clId="{42BA5009-62A2-42B9-B7CE-2FF09E3FECCD}" dt="2023-04-20T01:43:02.792" v="239" actId="255"/>
          <ac:spMkLst>
            <pc:docMk/>
            <pc:sldMk cId="0" sldId="272"/>
            <ac:spMk id="267" creationId="{00000000-0000-0000-0000-000000000000}"/>
          </ac:spMkLst>
        </pc:spChg>
      </pc:sldChg>
      <pc:sldChg chg="del">
        <pc:chgData name="V C" userId="2e75066e9f79064f" providerId="LiveId" clId="{42BA5009-62A2-42B9-B7CE-2FF09E3FECCD}" dt="2023-04-27T04:45:39.096" v="459" actId="47"/>
        <pc:sldMkLst>
          <pc:docMk/>
          <pc:sldMk cId="0" sldId="274"/>
        </pc:sldMkLst>
      </pc:sldChg>
      <pc:sldChg chg="del">
        <pc:chgData name="V C" userId="2e75066e9f79064f" providerId="LiveId" clId="{42BA5009-62A2-42B9-B7CE-2FF09E3FECCD}" dt="2023-04-27T04:45:40.714" v="460" actId="47"/>
        <pc:sldMkLst>
          <pc:docMk/>
          <pc:sldMk cId="0" sldId="276"/>
        </pc:sldMkLst>
      </pc:sldChg>
      <pc:sldChg chg="addSp modSp">
        <pc:chgData name="V C" userId="2e75066e9f79064f" providerId="LiveId" clId="{42BA5009-62A2-42B9-B7CE-2FF09E3FECCD}" dt="2023-04-27T05:05:14.405" v="482" actId="14100"/>
        <pc:sldMkLst>
          <pc:docMk/>
          <pc:sldMk cId="0" sldId="277"/>
        </pc:sldMkLst>
        <pc:picChg chg="add mod">
          <ac:chgData name="V C" userId="2e75066e9f79064f" providerId="LiveId" clId="{42BA5009-62A2-42B9-B7CE-2FF09E3FECCD}" dt="2023-04-27T05:05:06.957" v="480" actId="14100"/>
          <ac:picMkLst>
            <pc:docMk/>
            <pc:sldMk cId="0" sldId="277"/>
            <ac:picMk id="3" creationId="{7E9655D3-5B6B-2208-E48D-E61EB6A9A722}"/>
          </ac:picMkLst>
        </pc:picChg>
        <pc:picChg chg="add mod">
          <ac:chgData name="V C" userId="2e75066e9f79064f" providerId="LiveId" clId="{42BA5009-62A2-42B9-B7CE-2FF09E3FECCD}" dt="2023-04-27T05:05:14.405" v="482" actId="14100"/>
          <ac:picMkLst>
            <pc:docMk/>
            <pc:sldMk cId="0" sldId="277"/>
            <ac:picMk id="6" creationId="{4B0165C0-BFB7-14B5-6F51-291A4FEC1103}"/>
          </ac:picMkLst>
        </pc:picChg>
        <pc:picChg chg="mod">
          <ac:chgData name="V C" userId="2e75066e9f79064f" providerId="LiveId" clId="{42BA5009-62A2-42B9-B7CE-2FF09E3FECCD}" dt="2023-04-27T05:04:41.234" v="473" actId="14100"/>
          <ac:picMkLst>
            <pc:docMk/>
            <pc:sldMk cId="0" sldId="277"/>
            <ac:picMk id="1026" creationId="{18F9E90A-13AA-534E-8BE2-88AE9490D3A5}"/>
          </ac:picMkLst>
        </pc:picChg>
        <pc:picChg chg="mod">
          <ac:chgData name="V C" userId="2e75066e9f79064f" providerId="LiveId" clId="{42BA5009-62A2-42B9-B7CE-2FF09E3FECCD}" dt="2023-04-27T05:04:45.282" v="474" actId="14100"/>
          <ac:picMkLst>
            <pc:docMk/>
            <pc:sldMk cId="0" sldId="277"/>
            <ac:picMk id="1028" creationId="{462E09C1-36AD-975E-DB3E-ABEC49C1AEFD}"/>
          </ac:picMkLst>
        </pc:picChg>
      </pc:sldChg>
      <pc:sldChg chg="del">
        <pc:chgData name="V C" userId="2e75066e9f79064f" providerId="LiveId" clId="{42BA5009-62A2-42B9-B7CE-2FF09E3FECCD}" dt="2023-04-27T04:46:21.935" v="466" actId="47"/>
        <pc:sldMkLst>
          <pc:docMk/>
          <pc:sldMk cId="0" sldId="278"/>
        </pc:sldMkLst>
      </pc:sldChg>
      <pc:sldChg chg="del">
        <pc:chgData name="V C" userId="2e75066e9f79064f" providerId="LiveId" clId="{42BA5009-62A2-42B9-B7CE-2FF09E3FECCD}" dt="2023-04-27T04:46:39.534" v="469" actId="47"/>
        <pc:sldMkLst>
          <pc:docMk/>
          <pc:sldMk cId="0" sldId="281"/>
        </pc:sldMkLst>
      </pc:sldChg>
      <pc:sldChg chg="delSp modSp del">
        <pc:chgData name="V C" userId="2e75066e9f79064f" providerId="LiveId" clId="{42BA5009-62A2-42B9-B7CE-2FF09E3FECCD}" dt="2023-04-27T05:05:18.764" v="483" actId="47"/>
        <pc:sldMkLst>
          <pc:docMk/>
          <pc:sldMk cId="3684468122" sldId="286"/>
        </pc:sldMkLst>
        <pc:picChg chg="del mod">
          <ac:chgData name="V C" userId="2e75066e9f79064f" providerId="LiveId" clId="{42BA5009-62A2-42B9-B7CE-2FF09E3FECCD}" dt="2023-04-27T05:04:59.126" v="477" actId="478"/>
          <ac:picMkLst>
            <pc:docMk/>
            <pc:sldMk cId="3684468122" sldId="286"/>
            <ac:picMk id="2050" creationId="{254F11E0-2361-F163-F8BE-D5326B3F9D44}"/>
          </ac:picMkLst>
        </pc:picChg>
        <pc:picChg chg="del mod">
          <ac:chgData name="V C" userId="2e75066e9f79064f" providerId="LiveId" clId="{42BA5009-62A2-42B9-B7CE-2FF09E3FECCD}" dt="2023-04-27T05:04:59.126" v="477" actId="478"/>
          <ac:picMkLst>
            <pc:docMk/>
            <pc:sldMk cId="3684468122" sldId="286"/>
            <ac:picMk id="2052" creationId="{FCB0CD27-145A-E729-F750-4BC121ECC99D}"/>
          </ac:picMkLst>
        </pc:picChg>
      </pc:sldChg>
      <pc:sldChg chg="del">
        <pc:chgData name="V C" userId="2e75066e9f79064f" providerId="LiveId" clId="{42BA5009-62A2-42B9-B7CE-2FF09E3FECCD}" dt="2023-04-20T05:24:54.692" v="263" actId="47"/>
        <pc:sldMkLst>
          <pc:docMk/>
          <pc:sldMk cId="2253277136" sldId="288"/>
        </pc:sldMkLst>
      </pc:sldChg>
      <pc:sldChg chg="add del">
        <pc:chgData name="V C" userId="2e75066e9f79064f" providerId="LiveId" clId="{42BA5009-62A2-42B9-B7CE-2FF09E3FECCD}" dt="2023-04-27T05:11:25.504" v="490"/>
        <pc:sldMkLst>
          <pc:docMk/>
          <pc:sldMk cId="1080633045" sldId="289"/>
        </pc:sldMkLst>
      </pc:sldChg>
      <pc:sldChg chg="new del">
        <pc:chgData name="V C" userId="2e75066e9f79064f" providerId="LiveId" clId="{42BA5009-62A2-42B9-B7CE-2FF09E3FECCD}" dt="2023-04-27T05:05:38.244" v="485" actId="47"/>
        <pc:sldMkLst>
          <pc:docMk/>
          <pc:sldMk cId="279290788" sldId="292"/>
        </pc:sldMkLst>
      </pc:sldChg>
      <pc:sldChg chg="del">
        <pc:chgData name="V C" userId="2e75066e9f79064f" providerId="LiveId" clId="{42BA5009-62A2-42B9-B7CE-2FF09E3FECCD}" dt="2023-04-27T04:46:14.118" v="464" actId="47"/>
        <pc:sldMkLst>
          <pc:docMk/>
          <pc:sldMk cId="1377147223" sldId="292"/>
        </pc:sldMkLst>
      </pc:sldChg>
      <pc:sldChg chg="delSp new del mod">
        <pc:chgData name="V C" userId="2e75066e9f79064f" providerId="LiveId" clId="{42BA5009-62A2-42B9-B7CE-2FF09E3FECCD}" dt="2023-04-27T05:10:57.290" v="488" actId="47"/>
        <pc:sldMkLst>
          <pc:docMk/>
          <pc:sldMk cId="3887183035" sldId="292"/>
        </pc:sldMkLst>
        <pc:spChg chg="del">
          <ac:chgData name="V C" userId="2e75066e9f79064f" providerId="LiveId" clId="{42BA5009-62A2-42B9-B7CE-2FF09E3FECCD}" dt="2023-04-27T05:08:55.915" v="487" actId="478"/>
          <ac:spMkLst>
            <pc:docMk/>
            <pc:sldMk cId="3887183035" sldId="292"/>
            <ac:spMk id="2" creationId="{2F40B187-E7E1-19F6-7B00-B2214DF1E968}"/>
          </ac:spMkLst>
        </pc:spChg>
      </pc:sldChg>
      <pc:sldChg chg="del">
        <pc:chgData name="V C" userId="2e75066e9f79064f" providerId="LiveId" clId="{42BA5009-62A2-42B9-B7CE-2FF09E3FECCD}" dt="2023-04-27T04:46:15.440" v="465" actId="47"/>
        <pc:sldMkLst>
          <pc:docMk/>
          <pc:sldMk cId="3372181442" sldId="293"/>
        </pc:sldMkLst>
      </pc:sldChg>
      <pc:sldChg chg="addSp delSp modSp new del mod">
        <pc:chgData name="V C" userId="2e75066e9f79064f" providerId="LiveId" clId="{42BA5009-62A2-42B9-B7CE-2FF09E3FECCD}" dt="2023-04-27T04:46:26.728" v="468" actId="47"/>
        <pc:sldMkLst>
          <pc:docMk/>
          <pc:sldMk cId="1421100605" sldId="294"/>
        </pc:sldMkLst>
        <pc:spChg chg="del">
          <ac:chgData name="V C" userId="2e75066e9f79064f" providerId="LiveId" clId="{42BA5009-62A2-42B9-B7CE-2FF09E3FECCD}" dt="2023-04-20T01:43:31.267" v="241" actId="478"/>
          <ac:spMkLst>
            <pc:docMk/>
            <pc:sldMk cId="1421100605" sldId="294"/>
            <ac:spMk id="2" creationId="{22DD9166-182D-2481-6E84-F692F0B91F92}"/>
          </ac:spMkLst>
        </pc:spChg>
        <pc:spChg chg="del">
          <ac:chgData name="V C" userId="2e75066e9f79064f" providerId="LiveId" clId="{42BA5009-62A2-42B9-B7CE-2FF09E3FECCD}" dt="2023-04-20T01:43:32.761" v="242" actId="478"/>
          <ac:spMkLst>
            <pc:docMk/>
            <pc:sldMk cId="1421100605" sldId="294"/>
            <ac:spMk id="3" creationId="{BF6FBEDB-F505-A3DE-E9D5-2B530916A8C6}"/>
          </ac:spMkLst>
        </pc:spChg>
        <pc:picChg chg="add mod">
          <ac:chgData name="V C" userId="2e75066e9f79064f" providerId="LiveId" clId="{42BA5009-62A2-42B9-B7CE-2FF09E3FECCD}" dt="2023-04-20T01:44:36.704" v="244" actId="1076"/>
          <ac:picMkLst>
            <pc:docMk/>
            <pc:sldMk cId="1421100605" sldId="294"/>
            <ac:picMk id="5" creationId="{97C16DBA-F8A7-A95B-D875-486DD50811C6}"/>
          </ac:picMkLst>
        </pc:picChg>
        <pc:picChg chg="add mod">
          <ac:chgData name="V C" userId="2e75066e9f79064f" providerId="LiveId" clId="{42BA5009-62A2-42B9-B7CE-2FF09E3FECCD}" dt="2023-04-20T01:45:27.108" v="252" actId="1076"/>
          <ac:picMkLst>
            <pc:docMk/>
            <pc:sldMk cId="1421100605" sldId="294"/>
            <ac:picMk id="7" creationId="{BA2B0F6F-FF09-1983-4403-46F6FBE08032}"/>
          </ac:picMkLst>
        </pc:picChg>
      </pc:sldChg>
      <pc:sldChg chg="addSp delSp modSp new del mod">
        <pc:chgData name="V C" userId="2e75066e9f79064f" providerId="LiveId" clId="{42BA5009-62A2-42B9-B7CE-2FF09E3FECCD}" dt="2023-04-27T04:46:24.025" v="467" actId="47"/>
        <pc:sldMkLst>
          <pc:docMk/>
          <pc:sldMk cId="4129918403" sldId="295"/>
        </pc:sldMkLst>
        <pc:spChg chg="del">
          <ac:chgData name="V C" userId="2e75066e9f79064f" providerId="LiveId" clId="{42BA5009-62A2-42B9-B7CE-2FF09E3FECCD}" dt="2023-04-20T01:46:23.533" v="254" actId="478"/>
          <ac:spMkLst>
            <pc:docMk/>
            <pc:sldMk cId="4129918403" sldId="295"/>
            <ac:spMk id="2" creationId="{A7FE1954-3181-1F35-7C89-C1FD29A2860D}"/>
          </ac:spMkLst>
        </pc:spChg>
        <pc:spChg chg="del">
          <ac:chgData name="V C" userId="2e75066e9f79064f" providerId="LiveId" clId="{42BA5009-62A2-42B9-B7CE-2FF09E3FECCD}" dt="2023-04-20T01:46:25.148" v="255" actId="478"/>
          <ac:spMkLst>
            <pc:docMk/>
            <pc:sldMk cId="4129918403" sldId="295"/>
            <ac:spMk id="3" creationId="{3F17E54E-41D9-9FB5-D575-51B1E6FE5DEB}"/>
          </ac:spMkLst>
        </pc:spChg>
        <pc:picChg chg="add mod">
          <ac:chgData name="V C" userId="2e75066e9f79064f" providerId="LiveId" clId="{42BA5009-62A2-42B9-B7CE-2FF09E3FECCD}" dt="2023-04-20T01:46:36.030" v="260" actId="14100"/>
          <ac:picMkLst>
            <pc:docMk/>
            <pc:sldMk cId="4129918403" sldId="295"/>
            <ac:picMk id="5" creationId="{5B792D09-7C5C-1DA9-6719-B18FFD12641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46A5E-EE6E-418D-A44C-A6419152767E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92842-5614-47A5-9B9C-6EDF34B82B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1907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1795ff967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1795ff9673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1795ff9673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1795ff967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1795ff967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21795ff9673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1795ff967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1795ff967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21795ff9673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1054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1795ff967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1795ff9673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1795ff9673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3884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1795ff967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1795ff967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21795ff9673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56574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1795ff9673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1795ff9673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21795ff9673_0_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1795ff96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1795ff96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21795ff967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2E70F-5BA8-94B6-FAE7-BC83D1135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5C8AE1-A515-7D5F-C663-D2B729AFE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50A01-BCC0-8D93-4E00-14C4F8B04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89288-DB55-7D2B-6B8F-AE1F6536A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562AA-A20B-A335-A734-9444ABDAB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8372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AB28E-B866-84C7-2C83-F91E8C854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8B5239-00EB-EFE0-F6B1-9F2F3823F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31E27-5568-453C-2D41-55087B91E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023D9-FA1F-4E7E-07E8-9B9F3B069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8CA6A-81E3-499B-9927-288D0D18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0617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ABE05-9BFB-01B9-7369-76E73C66B9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D97022-07C2-474C-B9F3-5C0A57C49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BC4CC-C2DB-E970-AA83-A9A83114F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F7773-3975-B29D-F5BA-F6F575733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BA901-5A27-8320-79CE-49D0D7170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225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56EC8-03BA-7F76-B8B3-025827E4E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23DD0-6EDE-0C81-70D0-C63DDAABC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C18D6-0A6B-88D1-B2DF-673616E9D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2E434-EA82-F12E-08C4-781290D89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57797-712A-8EA1-D221-8EC5AAEDE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9303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2A6CD-BE05-9233-9233-D6036AE34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60F38E-0C5F-91DF-81D3-45B5E766C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C12E0-D8BF-808B-2256-C01319AE7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BF645-C52F-9B54-3830-A5FD9731D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030A0-202E-E0F7-C8AD-B3F189833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260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893D8-AC03-C82E-B556-63407D6FB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BBD9C-8CEA-0252-5C5D-0E7E9585DD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A1E25F-7A87-8608-A1C3-DF261D676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79D58-54DD-F698-6037-916F91D4D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CC72A-CB31-0335-161A-FCB6FCCFA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24BF22-20DC-BAEA-BFB0-04D542D27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45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D44CC-B0C8-0E6B-D58A-B75234939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7D8694-84DF-DE4C-776F-AB066F4CC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A64022-4BB6-48BC-EF9E-48AA47740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ABB079-A076-F45E-7466-CBC17C854F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47259A-3ED2-666E-7E25-12C4DF0878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51F22C-4CE3-D3B8-6D47-3E0F49563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12D044-4904-629F-2AC2-D3414D41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00D397-5659-E207-50B6-A6FF7A69E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365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8E3F5-9C05-DD87-D32D-36F05B0F2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7F3DC4-46E9-6C1B-70AE-70FC2C6E4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66F2A9-6E69-840F-D03A-85203E412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F5E2C2-5A53-A3AF-A346-4AE8CD188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4504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E5AE4D-7BD6-31CD-6833-D20007E4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EB78B3-14E9-0FAD-798C-D15FCC4C5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2A323-3153-F667-C722-0277E3B59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464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DAB5D-A8DF-901F-90F6-42B35AE01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CA65E-CE69-7896-DCC7-E3AE69199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A0290-32B0-4E57-3477-FB3E4602E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79337-4136-8192-C1EF-2F5BA776C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6A844-BD80-DBA7-9DD8-A0CCF2C77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24436-6368-06C7-F082-06F8E5CB7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2803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A3165-FEEE-99AB-26E9-1D9F165E7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FC0C89-CE68-CDAE-3BC4-E02FDDBA9A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FD6398-B00A-2B4F-F002-C7349A4A0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C8AE9B-9A7A-0604-F2A8-C7DB38D3B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0A5BB-5B2E-A5CB-CE4E-299028A4F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3A6BD-1BB5-C603-45DA-5CC3547AE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4499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93E9BE-834B-4AA6-A6EC-F02D420E9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6C698D-1904-39C2-B1E2-2AB07D630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19B10-18D8-E791-FD25-DD76F4E9D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Date:27/04/2023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8AB7B-6C8C-AAF8-8FDA-5F33C2501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6CBDD-FD3D-90AE-F529-6EF42057FD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82B6F-75B6-4105-94DB-0F18633427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6620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 dirty="0"/>
          </a:p>
        </p:txBody>
      </p:sp>
      <p:sp>
        <p:nvSpPr>
          <p:cNvPr id="89" name="Google Shape;89;p1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 dirty="0"/>
          </a:p>
        </p:txBody>
      </p:sp>
      <p:sp>
        <p:nvSpPr>
          <p:cNvPr id="91" name="Google Shape;91;p1"/>
          <p:cNvSpPr txBox="1"/>
          <p:nvPr/>
        </p:nvSpPr>
        <p:spPr>
          <a:xfrm>
            <a:off x="1244600" y="6225975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8737600" y="6356357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1981200" y="1704975"/>
            <a:ext cx="80772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1752600" y="0"/>
            <a:ext cx="84582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 Black"/>
                <a:cs typeface="Times New Roman" panose="02020603050405020304" pitchFamily="18" charset="0"/>
                <a:sym typeface="Arial Black"/>
              </a:rPr>
              <a:t>6th International Conference on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 Black"/>
                <a:cs typeface="Times New Roman" panose="02020603050405020304" pitchFamily="18" charset="0"/>
                <a:sym typeface="Arial Black"/>
              </a:rPr>
              <a:t>Inventive Computation Technologies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 Black"/>
                <a:cs typeface="Times New Roman" panose="02020603050405020304" pitchFamily="18" charset="0"/>
                <a:sym typeface="Arial Black"/>
              </a:rPr>
              <a:t>ICICT 2023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 Black"/>
                <a:cs typeface="Times New Roman" panose="02020603050405020304" pitchFamily="18" charset="0"/>
                <a:sym typeface="Arial Black"/>
              </a:rPr>
              <a:t>26-28, April 2023  ⟡    Lalitpur, Nepal</a:t>
            </a:r>
            <a:endParaRPr sz="28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Arial Black"/>
              <a:cs typeface="Times New Roman" panose="02020603050405020304" pitchFamily="18" charset="0"/>
              <a:sym typeface="Arial Black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8763000" y="609600"/>
            <a:ext cx="16002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1676400" y="3290060"/>
            <a:ext cx="83820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Novel Method For Colorizing Black-And-White Videos And Images Utilizing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Faster R-CNN</a:t>
            </a:r>
            <a:endParaRPr dirty="0"/>
          </a:p>
        </p:txBody>
      </p:sp>
      <p:sp>
        <p:nvSpPr>
          <p:cNvPr id="97" name="Google Shape;97;p1"/>
          <p:cNvSpPr txBox="1"/>
          <p:nvPr/>
        </p:nvSpPr>
        <p:spPr>
          <a:xfrm>
            <a:off x="8682318" y="2743200"/>
            <a:ext cx="16002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8994655" y="4817316"/>
            <a:ext cx="5429490" cy="1904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Members</a:t>
            </a:r>
            <a:r>
              <a:rPr lang="en-US" sz="25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Sai Santhosh V C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Mohamed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Rasik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Sameer Sheriff SM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Raghav Krishna J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S. Kingsley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2057400" y="588533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1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"/>
          <p:cNvSpPr/>
          <p:nvPr/>
        </p:nvSpPr>
        <p:spPr>
          <a:xfrm>
            <a:off x="1524000" y="4393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4389268" y="2296483"/>
            <a:ext cx="2743200" cy="74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Paper ID: ICICT1001</a:t>
            </a:r>
            <a:endParaRPr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45EA3E-36B7-EA51-11A0-B1A76CF74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185F02-217C-BB98-1429-5E6BC8D35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638" y="436850"/>
            <a:ext cx="1296562" cy="1311836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455BF50-280E-03D6-9D94-F031D25F19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200" y="436850"/>
            <a:ext cx="1144162" cy="1311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EEE logo">
            <a:extLst>
              <a:ext uri="{FF2B5EF4-FFF2-40B4-BE49-F238E27FC236}">
                <a16:creationId xmlns:a16="http://schemas.microsoft.com/office/drawing/2014/main" id="{5A37EE39-A5DB-77EB-DCE7-64541AAC8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39" y="5202568"/>
            <a:ext cx="2363361" cy="840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"/>
          <p:cNvSpPr txBox="1">
            <a:spLocks noGrp="1"/>
          </p:cNvSpPr>
          <p:nvPr>
            <p:ph type="title"/>
          </p:nvPr>
        </p:nvSpPr>
        <p:spPr>
          <a:xfrm>
            <a:off x="914400" y="672971"/>
            <a:ext cx="10591800" cy="808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PREPROCESSING</a:t>
            </a:r>
            <a:br>
              <a:rPr lang="en-US" sz="3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>
              <a:solidFill>
                <a:srgbClr val="FF0000"/>
              </a:solidFill>
            </a:endParaRPr>
          </a:p>
        </p:txBody>
      </p:sp>
      <p:sp>
        <p:nvSpPr>
          <p:cNvPr id="199" name="Google Shape;199;p1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 dirty="0">
                <a:latin typeface="Times New Roman"/>
                <a:ea typeface="Times New Roman"/>
                <a:cs typeface="Times New Roman"/>
                <a:sym typeface="Times New Roman"/>
              </a:rPr>
              <a:t>Image Data pre-processing is the process of getting rescale data from the dataset.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143000" lvl="2" indent="-2286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 dirty="0">
                <a:latin typeface="Times New Roman"/>
                <a:ea typeface="Times New Roman"/>
                <a:cs typeface="Times New Roman"/>
                <a:sym typeface="Times New Roman"/>
              </a:rPr>
              <a:t>	 Resize image dataset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143000" lvl="2" indent="-2286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 dirty="0">
                <a:latin typeface="Times New Roman"/>
                <a:ea typeface="Times New Roman"/>
                <a:cs typeface="Times New Roman"/>
                <a:sym typeface="Times New Roman"/>
              </a:rPr>
              <a:t>	Getting data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 dirty="0">
                <a:latin typeface="Times New Roman"/>
                <a:ea typeface="Times New Roman"/>
                <a:cs typeface="Times New Roman"/>
                <a:sym typeface="Times New Roman"/>
              </a:rPr>
              <a:t> Resize image dataset: Rescale the dataset images size into 256*256.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 dirty="0">
                <a:latin typeface="Times New Roman"/>
                <a:ea typeface="Times New Roman"/>
                <a:cs typeface="Times New Roman"/>
                <a:sym typeface="Times New Roman"/>
              </a:rPr>
              <a:t>Getting data: That categorical data is defined as variables with a finite set of rescaled values. That most deep learning algorithms require array input and output variables.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215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12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/>
          </a:p>
        </p:txBody>
      </p:sp>
      <p:sp>
        <p:nvSpPr>
          <p:cNvPr id="201" name="Google Shape;201;p12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881531-97A4-8787-0E6E-1009BBE98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"/>
          <p:cNvSpPr txBox="1">
            <a:spLocks noGrp="1"/>
          </p:cNvSpPr>
          <p:nvPr>
            <p:ph type="title"/>
          </p:nvPr>
        </p:nvSpPr>
        <p:spPr>
          <a:xfrm>
            <a:off x="858298" y="6832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FUNCTIONAL ARCHITECTURE OF DATA PREPROCESSING</a:t>
            </a:r>
            <a:br>
              <a:rPr lang="en-US" sz="24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4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CLASSIFICATION</a:t>
            </a:r>
            <a:endParaRPr sz="2400" dirty="0"/>
          </a:p>
        </p:txBody>
      </p:sp>
      <p:sp>
        <p:nvSpPr>
          <p:cNvPr id="217" name="Google Shape;217;p14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/>
          </a:p>
        </p:txBody>
      </p:sp>
      <p:sp>
        <p:nvSpPr>
          <p:cNvPr id="218" name="Google Shape;218;p14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/>
          </a:p>
        </p:txBody>
      </p:sp>
      <p:sp>
        <p:nvSpPr>
          <p:cNvPr id="220" name="Google Shape;220;p14"/>
          <p:cNvSpPr/>
          <p:nvPr/>
        </p:nvSpPr>
        <p:spPr>
          <a:xfrm>
            <a:off x="376833" y="1737904"/>
            <a:ext cx="1905000" cy="838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SELECTION</a:t>
            </a:r>
            <a:endParaRPr dirty="0"/>
          </a:p>
        </p:txBody>
      </p:sp>
      <p:sp>
        <p:nvSpPr>
          <p:cNvPr id="221" name="Google Shape;221;p14"/>
          <p:cNvSpPr/>
          <p:nvPr/>
        </p:nvSpPr>
        <p:spPr>
          <a:xfrm>
            <a:off x="3302495" y="1737904"/>
            <a:ext cx="2041325" cy="838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PREPROCESSING</a:t>
            </a:r>
            <a:endParaRPr/>
          </a:p>
        </p:txBody>
      </p:sp>
      <p:sp>
        <p:nvSpPr>
          <p:cNvPr id="222" name="Google Shape;222;p14"/>
          <p:cNvSpPr/>
          <p:nvPr/>
        </p:nvSpPr>
        <p:spPr>
          <a:xfrm>
            <a:off x="3208882" y="3811585"/>
            <a:ext cx="2228551" cy="838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BINARY THRESHOLDING</a:t>
            </a:r>
            <a:endParaRPr dirty="0"/>
          </a:p>
        </p:txBody>
      </p:sp>
      <p:sp>
        <p:nvSpPr>
          <p:cNvPr id="223" name="Google Shape;223;p14"/>
          <p:cNvSpPr/>
          <p:nvPr/>
        </p:nvSpPr>
        <p:spPr>
          <a:xfrm>
            <a:off x="6281142" y="1746247"/>
            <a:ext cx="1905000" cy="838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SPILT THE TEST AND TRAIN DATA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4" name="Google Shape;224;p14"/>
          <p:cNvSpPr/>
          <p:nvPr/>
        </p:nvSpPr>
        <p:spPr>
          <a:xfrm>
            <a:off x="9034938" y="1722908"/>
            <a:ext cx="1905000" cy="838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 THE MODEL</a:t>
            </a:r>
            <a:endParaRPr/>
          </a:p>
        </p:txBody>
      </p:sp>
      <p:sp>
        <p:nvSpPr>
          <p:cNvPr id="225" name="Google Shape;225;p14"/>
          <p:cNvSpPr/>
          <p:nvPr/>
        </p:nvSpPr>
        <p:spPr>
          <a:xfrm>
            <a:off x="9045415" y="3731812"/>
            <a:ext cx="2078828" cy="838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CLASSIFICATION</a:t>
            </a:r>
            <a:endParaRPr/>
          </a:p>
        </p:txBody>
      </p:sp>
      <p:cxnSp>
        <p:nvCxnSpPr>
          <p:cNvPr id="226" name="Google Shape;226;p14"/>
          <p:cNvCxnSpPr>
            <a:stCxn id="220" idx="3"/>
          </p:cNvCxnSpPr>
          <p:nvPr/>
        </p:nvCxnSpPr>
        <p:spPr>
          <a:xfrm>
            <a:off x="2281833" y="2157004"/>
            <a:ext cx="1045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27" name="Google Shape;227;p14"/>
          <p:cNvCxnSpPr>
            <a:stCxn id="221" idx="3"/>
            <a:endCxn id="223" idx="1"/>
          </p:cNvCxnSpPr>
          <p:nvPr/>
        </p:nvCxnSpPr>
        <p:spPr>
          <a:xfrm>
            <a:off x="5343820" y="2157004"/>
            <a:ext cx="937200" cy="8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28" name="Google Shape;228;p14"/>
          <p:cNvCxnSpPr>
            <a:stCxn id="223" idx="3"/>
          </p:cNvCxnSpPr>
          <p:nvPr/>
        </p:nvCxnSpPr>
        <p:spPr>
          <a:xfrm>
            <a:off x="8186142" y="2165347"/>
            <a:ext cx="859500" cy="9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29" name="Google Shape;229;p14"/>
          <p:cNvCxnSpPr>
            <a:cxnSpLocks/>
          </p:cNvCxnSpPr>
          <p:nvPr/>
        </p:nvCxnSpPr>
        <p:spPr>
          <a:xfrm>
            <a:off x="9979821" y="2572538"/>
            <a:ext cx="0" cy="114776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30" name="Google Shape;230;p14"/>
          <p:cNvCxnSpPr>
            <a:stCxn id="222" idx="0"/>
            <a:endCxn id="221" idx="2"/>
          </p:cNvCxnSpPr>
          <p:nvPr/>
        </p:nvCxnSpPr>
        <p:spPr>
          <a:xfrm rot="10800000">
            <a:off x="4323158" y="2576185"/>
            <a:ext cx="0" cy="1235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31" name="Google Shape;231;p14"/>
          <p:cNvSpPr/>
          <p:nvPr/>
        </p:nvSpPr>
        <p:spPr>
          <a:xfrm>
            <a:off x="9131930" y="5350110"/>
            <a:ext cx="1905000" cy="838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</a:t>
            </a:r>
            <a:endParaRPr/>
          </a:p>
        </p:txBody>
      </p:sp>
      <p:cxnSp>
        <p:nvCxnSpPr>
          <p:cNvPr id="232" name="Google Shape;232;p14"/>
          <p:cNvCxnSpPr>
            <a:cxnSpLocks/>
          </p:cNvCxnSpPr>
          <p:nvPr/>
        </p:nvCxnSpPr>
        <p:spPr>
          <a:xfrm>
            <a:off x="9979655" y="4572315"/>
            <a:ext cx="0" cy="77589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9D133-F53C-55DC-55A6-B6F4AE1AA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1795ff9673_0_9"/>
          <p:cNvSpPr txBox="1">
            <a:spLocks noGrp="1"/>
          </p:cNvSpPr>
          <p:nvPr>
            <p:ph type="title"/>
          </p:nvPr>
        </p:nvSpPr>
        <p:spPr>
          <a:xfrm>
            <a:off x="476600" y="507113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Calibri"/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Module 2 – Algorithm, Colorization &amp; Training</a:t>
            </a:r>
            <a:endParaRPr sz="3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B88A0-F4D5-DF0F-4CDD-C12D971F6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Date:20/04/2023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58886-B48D-725D-7500-60C20BE51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Phase II Review</a:t>
            </a:r>
          </a:p>
        </p:txBody>
      </p:sp>
      <p:sp>
        <p:nvSpPr>
          <p:cNvPr id="267" name="Google Shape;267;g21795ff9673_0_9"/>
          <p:cNvSpPr txBox="1"/>
          <p:nvPr/>
        </p:nvSpPr>
        <p:spPr>
          <a:xfrm>
            <a:off x="914750" y="1432805"/>
            <a:ext cx="9868500" cy="4339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 Detection module is used for detecting objects in the input image using Faster R-CNN technique.</a:t>
            </a:r>
          </a:p>
          <a:p>
            <a:pPr marL="1079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module generates a collection of bounding boxes based on the pre-processed picture.</a:t>
            </a:r>
          </a:p>
          <a:p>
            <a:pPr marL="1079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 Colorization module takes the bounding boxes and class labels generated by the Object Detection module as input and applies colorization algorithms to each object region to create a colorized version of the objects. Finally, the colorized object sections are combined back into the original image to create the final colorized image.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41FB76-612B-BCA7-EF3B-5E20E9C77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0247D7-1A7A-67C6-C4C0-B76A0640E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90" y="136525"/>
            <a:ext cx="11928810" cy="6721475"/>
          </a:xfrm>
          <a:prstGeom prst="rect">
            <a:avLst/>
          </a:prstGeom>
        </p:spPr>
      </p:pic>
      <p:sp>
        <p:nvSpPr>
          <p:cNvPr id="275" name="Google Shape;275;g21795ff9673_0_16"/>
          <p:cNvSpPr txBox="1">
            <a:spLocks noGrp="1"/>
          </p:cNvSpPr>
          <p:nvPr>
            <p:ph type="title"/>
          </p:nvPr>
        </p:nvSpPr>
        <p:spPr>
          <a:xfrm>
            <a:off x="543382" y="109013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Functional Architecture Of Module 2</a:t>
            </a:r>
            <a:endParaRPr sz="3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D1605-39F1-68FC-E909-D2A0C3842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56B961-35DE-DDBB-A0BE-6891B9236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40EA-67B0-EE9F-72B8-5DB629AC7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g21795ff9673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8799" y="918788"/>
            <a:ext cx="10329676" cy="5712782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g21795ff9673_0_16"/>
          <p:cNvSpPr txBox="1">
            <a:spLocks noGrp="1"/>
          </p:cNvSpPr>
          <p:nvPr>
            <p:ph type="title"/>
          </p:nvPr>
        </p:nvSpPr>
        <p:spPr>
          <a:xfrm>
            <a:off x="505675" y="347288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Functional Architecture Of Module 2</a:t>
            </a:r>
            <a:endParaRPr sz="3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D8181-8CA2-CD98-4BF4-AAC5A9462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CE5D2-AC92-9F33-B113-4B90B954F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7BC714-D790-9628-9E36-0BFC4E062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33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1795ff9673_0_9"/>
          <p:cNvSpPr txBox="1">
            <a:spLocks noGrp="1"/>
          </p:cNvSpPr>
          <p:nvPr>
            <p:ph type="title"/>
          </p:nvPr>
        </p:nvSpPr>
        <p:spPr>
          <a:xfrm>
            <a:off x="476600" y="507113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Calibri"/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Module 3 – Model Training &amp; Testing</a:t>
            </a:r>
            <a:endParaRPr sz="3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A35D2-DF7C-EBD8-45C5-8473B04AD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Date:20/04/2023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D0124-6C5E-BDDF-5C92-003255D1D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Phase II Review</a:t>
            </a:r>
          </a:p>
        </p:txBody>
      </p:sp>
      <p:sp>
        <p:nvSpPr>
          <p:cNvPr id="267" name="Google Shape;267;g21795ff9673_0_9"/>
          <p:cNvSpPr txBox="1"/>
          <p:nvPr/>
        </p:nvSpPr>
        <p:spPr>
          <a:xfrm>
            <a:off x="914750" y="1432805"/>
            <a:ext cx="9868500" cy="370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07950" lvl="0" algn="l" rtl="0">
              <a:spcBef>
                <a:spcPts val="0"/>
              </a:spcBef>
              <a:spcAft>
                <a:spcPts val="0"/>
              </a:spcAft>
              <a:buSzPts val="1900"/>
            </a:pPr>
            <a:endParaRPr lang="en-US" sz="1900" dirty="0"/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Grayscale images are fed into Faster R-CNN model.</a:t>
            </a:r>
          </a:p>
          <a:p>
            <a:pPr marL="1079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predicts a and b color components of the color image based on L component of grayscale image.</a:t>
            </a:r>
          </a:p>
          <a:p>
            <a:pPr marL="1079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is trained using multiple epochs and minimizing the difference between predicted and ground truth colors.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41DBF7-9D1C-5590-0A9D-E27B9FA09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33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07B04A-994D-0A22-1913-EE8933C73D7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497" y="954464"/>
            <a:ext cx="10237006" cy="5035217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g21795ff9673_0_16"/>
          <p:cNvSpPr txBox="1">
            <a:spLocks noGrp="1"/>
          </p:cNvSpPr>
          <p:nvPr>
            <p:ph type="title"/>
          </p:nvPr>
        </p:nvSpPr>
        <p:spPr>
          <a:xfrm>
            <a:off x="381000" y="-188536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Functional Architecture Of Module 3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DB9D5FA-CE9E-1977-BE26-111504834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BC48A9D-AFCC-99DF-FBAD-7AD1E1D36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5D6913-0B95-A56A-0CA6-93A7A4899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15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8F9E90A-13AA-534E-8BE2-88AE9490D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823" y="219075"/>
            <a:ext cx="4629150" cy="280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2E09C1-36AD-975E-DB3E-ABEC49C1A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406" y="219075"/>
            <a:ext cx="4629150" cy="280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1C85E-92F5-C614-5E8F-2E31D9381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EE138-4AB6-C223-81C6-B2BABCF26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945026-7193-B870-BB51-114081787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9655D3-5B6B-2208-E48D-E61EB6A9A7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429000"/>
            <a:ext cx="4687773" cy="266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4B0165C0-BFB7-14B5-6F51-291A4FEC1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407" y="3429000"/>
            <a:ext cx="4629150" cy="266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9"/>
          <p:cNvSpPr txBox="1">
            <a:spLocks noGrp="1"/>
          </p:cNvSpPr>
          <p:nvPr>
            <p:ph type="title"/>
          </p:nvPr>
        </p:nvSpPr>
        <p:spPr>
          <a:xfrm>
            <a:off x="1893252" y="124778"/>
            <a:ext cx="82296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dirty="0"/>
          </a:p>
        </p:txBody>
      </p:sp>
      <p:sp>
        <p:nvSpPr>
          <p:cNvPr id="343" name="Google Shape;343;p19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/>
          </a:p>
        </p:txBody>
      </p:sp>
      <p:sp>
        <p:nvSpPr>
          <p:cNvPr id="347" name="Google Shape;347;p19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/>
          </a:p>
        </p:txBody>
      </p:sp>
      <p:sp>
        <p:nvSpPr>
          <p:cNvPr id="346" name="Google Shape;346;p19"/>
          <p:cNvSpPr txBox="1"/>
          <p:nvPr/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19"/>
          <p:cNvSpPr/>
          <p:nvPr/>
        </p:nvSpPr>
        <p:spPr>
          <a:xfrm>
            <a:off x="433705" y="765175"/>
            <a:ext cx="11148695" cy="5328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[1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] HERMES L., BUHMANN J.: Semi-supervised image segmentation by parametric distributional clustering. LNCS Energy Minimization Methods in Computer Vision and Pattern Recognition(2020), 229–245.</a:t>
            </a:r>
            <a:endParaRPr dirty="0"/>
          </a:p>
          <a:p>
            <a:pPr marL="514350" marR="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[2] HERTZMANN A., JACOBS C. E., OLIVER N., CURLESS B., SALESIN D. H.: Image analogies. In Proc. SIGGRAPH2001 (Aug. 2019), Computer Graphics Proceedings, Annual Conference Series, pp. 327–340.</a:t>
            </a:r>
            <a:endParaRPr dirty="0"/>
          </a:p>
          <a:p>
            <a:pPr marL="514350" marR="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 EFROS, A. A. AND FREEMAN, W. T., Image Quilting for Texture Synthesis and Transfer, In proceedings of ACM SIGGRAPH 2020, 341-346. </a:t>
            </a:r>
            <a:endParaRPr dirty="0"/>
          </a:p>
          <a:p>
            <a:pPr marL="514350" marR="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[4] EFROS, A. A. AND LEUNG, T. K., Texture Synthesis by Non-parametric sampling..7th IEEE International Conference on Computer Vision, 2021, 1033- 1038. </a:t>
            </a:r>
            <a:endParaRPr dirty="0"/>
          </a:p>
          <a:p>
            <a:pPr marL="514350" marR="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[5] GONZALEZ, R. C. AND WINTZ, P., Digital Image Processing, Addison-Wesley Publishing, Reading MA.IOANNIS, P., 1991. Digital Image Processing Algorithms, Prentis Hall, 58.PRATT, W. K. 2021. Digital Image Processing, John Wiley &amp; Sons, 311. </a:t>
            </a:r>
            <a:endParaRPr dirty="0"/>
          </a:p>
          <a:p>
            <a:pPr marL="514350" marR="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[6] REINHARD, E. ASHIKHMIN, M., GOOCH B. AND SHIRLEY, P., 2021. Color Transfer between Images, IEEE Computer Graphics and Applications, September/October 2001, 34-40.</a:t>
            </a:r>
            <a:endParaRPr dirty="0"/>
          </a:p>
          <a:p>
            <a:pPr marL="514350" marR="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[7] </a:t>
            </a:r>
            <a:r>
              <a:rPr lang="en-US" sz="2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R.Zhang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2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P.Isola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and Alexei A. </a:t>
            </a:r>
            <a:r>
              <a:rPr lang="en-US" sz="2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Efros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“Colorful Image Colorization”, Berkeley. Oct.5,2016.</a:t>
            </a:r>
            <a:endParaRPr dirty="0"/>
          </a:p>
          <a:p>
            <a:pPr marL="514350" marR="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[8] </a:t>
            </a:r>
            <a:r>
              <a:rPr lang="en-US" sz="2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S.Kotala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S.Tirumalasetti, </a:t>
            </a:r>
            <a:r>
              <a:rPr lang="en-US" sz="2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V.Nemitha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-US" sz="2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S.Munigala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“Automatic Colorization of Black and White Images using Deep Learning”, Osmania University, Hyderabad, Telangana. April,2019.</a:t>
            </a:r>
            <a:endParaRPr dirty="0"/>
          </a:p>
          <a:p>
            <a:pPr marL="514350" marR="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0" indent="-5143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AD9C41-44B6-FE8F-AFFF-998E2ECDE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0"/>
          <p:cNvSpPr txBox="1">
            <a:spLocks noGrp="1"/>
          </p:cNvSpPr>
          <p:nvPr>
            <p:ph idx="1"/>
          </p:nvPr>
        </p:nvSpPr>
        <p:spPr>
          <a:xfrm>
            <a:off x="478790" y="604520"/>
            <a:ext cx="11198860" cy="5530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lvl="0" indent="-5143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/>
              <a:t>[9] T.Nguye and R.Thawonmas. “Image Colorization Using a Deep Convolutional Neural Network”. April,2016.</a:t>
            </a:r>
            <a:endParaRPr sz="2000"/>
          </a:p>
          <a:p>
            <a:pPr marL="51435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/>
              <a:t>[10] C. A. S. Domonkos Varga and T. Szirfffdfffdnyi, Automatic cartoon colorization based on convolutional neural network,</a:t>
            </a:r>
            <a:endParaRPr sz="2000"/>
          </a:p>
          <a:p>
            <a:pPr marL="51435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/>
              <a:t>https://core.ac.uk/download/pdf/94310076.pdf, 2017.</a:t>
            </a:r>
            <a:endParaRPr sz="2000"/>
          </a:p>
          <a:p>
            <a:pPr marL="51435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/>
              <a:t>[11] S. Salve, T. Shah, V. Ranjane, and S. Sadhukhan, Automatization of coloring grayscale images using convolutional neural network, Apr. 2018. DOI:</a:t>
            </a:r>
            <a:endParaRPr sz="2000"/>
          </a:p>
          <a:p>
            <a:pPr marL="51435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/>
              <a:t>10.1109/ICICCT. 2018.8473259.</a:t>
            </a:r>
            <a:endParaRPr sz="2000"/>
          </a:p>
          <a:p>
            <a:pPr marL="51435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/>
              <a:t>[12] Automatic colorization of images from Chinese black and white films based on cnn, 2018. DOI: 10.1109/ICALIP. 2018.8455654</a:t>
            </a:r>
            <a:endParaRPr sz="2000"/>
          </a:p>
          <a:p>
            <a:pPr marL="51435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/>
              <a:t>[13] V. K. Putri and M. I. Fanany, “Sketch plus colorization deep convolutional neural networks for photos generation from sketches,” in 2017 4th International</a:t>
            </a:r>
            <a:endParaRPr sz="2000"/>
          </a:p>
          <a:p>
            <a:pPr marL="514350" lvl="0" indent="-51435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/>
              <a:t>Conference on Electrical Engineering, Computer Science and Informat - ics (EECSI), Sep. 2017, pp. 1–6. DOI: 10.1109/EECSI. 2017.8239116</a:t>
            </a:r>
            <a:endParaRPr sz="2000"/>
          </a:p>
        </p:txBody>
      </p:sp>
      <p:sp>
        <p:nvSpPr>
          <p:cNvPr id="354" name="Google Shape;354;p20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/>
          </a:p>
        </p:txBody>
      </p:sp>
      <p:sp>
        <p:nvSpPr>
          <p:cNvPr id="355" name="Google Shape;355;p20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240952-D39E-C2A6-E6C9-DCF199B34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 sz="3600" b="1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" name="Google Shape;115;p2"/>
          <p:cNvSpPr txBox="1">
            <a:spLocks noGrp="1"/>
          </p:cNvSpPr>
          <p:nvPr>
            <p:ph idx="1"/>
          </p:nvPr>
        </p:nvSpPr>
        <p:spPr>
          <a:xfrm>
            <a:off x="876300" y="1676400"/>
            <a:ext cx="10439400" cy="429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To generate a fully colorized image and video from black-and-white source input (CCTV).</a:t>
            </a:r>
            <a:endParaRPr dirty="0"/>
          </a:p>
          <a:p>
            <a:pPr marL="0" lvl="0" indent="0" algn="just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The goal is to make the output image as realistic as the input and converting the gray scale image to colorized image using faster r-</a:t>
            </a:r>
            <a:r>
              <a:rPr lang="en-US" sz="2400" dirty="0" err="1">
                <a:latin typeface="Times New Roman"/>
                <a:ea typeface="Times New Roman"/>
                <a:cs typeface="Times New Roman"/>
                <a:sym typeface="Times New Roman"/>
              </a:rPr>
              <a:t>cnn</a:t>
            </a: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 mechanisms.</a:t>
            </a:r>
            <a:endParaRPr dirty="0"/>
          </a:p>
          <a:p>
            <a:pPr marL="0" lvl="0" indent="0" algn="just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2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 dirty="0"/>
          </a:p>
        </p:txBody>
      </p:sp>
      <p:sp>
        <p:nvSpPr>
          <p:cNvPr id="117" name="Google Shape;117;p2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C7F535-8D44-96F6-F540-1F71C007E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1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/>
          </a:p>
        </p:txBody>
      </p:sp>
      <p:sp>
        <p:nvSpPr>
          <p:cNvPr id="363" name="Google Shape;363;p21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/>
          </a:p>
        </p:txBody>
      </p:sp>
      <p:pic>
        <p:nvPicPr>
          <p:cNvPr id="364" name="Google Shape;364;p21" descr="Happy National Thank You Day! - Inventionlan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2400" y="2428149"/>
            <a:ext cx="3874357" cy="168648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42D59A-24A2-EBD7-E776-AF32FFFA4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 txBox="1">
            <a:spLocks noGrp="1"/>
          </p:cNvSpPr>
          <p:nvPr>
            <p:ph type="title"/>
          </p:nvPr>
        </p:nvSpPr>
        <p:spPr>
          <a:xfrm>
            <a:off x="609600" y="136524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r>
              <a:rPr lang="en-US" sz="40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4000" b="1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3"/>
          <p:cNvSpPr txBox="1">
            <a:spLocks noGrp="1"/>
          </p:cNvSpPr>
          <p:nvPr>
            <p:ph idx="1"/>
          </p:nvPr>
        </p:nvSpPr>
        <p:spPr>
          <a:xfrm>
            <a:off x="609600" y="1600200"/>
            <a:ext cx="10972800" cy="2821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  <a:p>
            <a:pPr marL="342900" lvl="0" indent="-342900" algn="just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The main motivation is to convert the black and white CCTV photos and  video frames to colorized format.</a:t>
            </a:r>
            <a:endParaRPr/>
          </a:p>
          <a:p>
            <a:pPr marL="0" lvl="0" indent="0" algn="just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Another motivation is to implement reformulation techniques using Faster R-CNN.</a:t>
            </a:r>
            <a:endParaRPr/>
          </a:p>
          <a:p>
            <a:pPr marL="342900" lvl="0" indent="-165100" algn="just" rtl="0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p3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/>
          </a:p>
        </p:txBody>
      </p:sp>
      <p:sp>
        <p:nvSpPr>
          <p:cNvPr id="126" name="Google Shape;126;p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F4C7AE-04B5-F2BB-D956-2A75AD5CE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/>
          <p:cNvSpPr txBox="1">
            <a:spLocks noGrp="1"/>
          </p:cNvSpPr>
          <p:nvPr>
            <p:ph type="title"/>
          </p:nvPr>
        </p:nvSpPr>
        <p:spPr>
          <a:xfrm>
            <a:off x="600075" y="-152304"/>
            <a:ext cx="10972800" cy="1096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LITERARY SURVEY</a:t>
            </a:r>
            <a:endParaRPr/>
          </a:p>
        </p:txBody>
      </p:sp>
      <p:sp>
        <p:nvSpPr>
          <p:cNvPr id="133" name="Google Shape;133;p4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/>
          </a:p>
        </p:txBody>
      </p:sp>
      <p:sp>
        <p:nvSpPr>
          <p:cNvPr id="134" name="Google Shape;134;p4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/>
          </a:p>
        </p:txBody>
      </p:sp>
      <p:sp>
        <p:nvSpPr>
          <p:cNvPr id="136" name="Google Shape;136;p4"/>
          <p:cNvSpPr txBox="1"/>
          <p:nvPr/>
        </p:nvSpPr>
        <p:spPr>
          <a:xfrm>
            <a:off x="609600" y="6356357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Date</a:t>
            </a:r>
            <a:endParaRPr dirty="0"/>
          </a:p>
        </p:txBody>
      </p:sp>
      <p:sp>
        <p:nvSpPr>
          <p:cNvPr id="137" name="Google Shape;137;p4"/>
          <p:cNvSpPr txBox="1"/>
          <p:nvPr/>
        </p:nvSpPr>
        <p:spPr>
          <a:xfrm>
            <a:off x="4165600" y="6356357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39" name="Google Shape;139;p4"/>
          <p:cNvGraphicFramePr/>
          <p:nvPr/>
        </p:nvGraphicFramePr>
        <p:xfrm>
          <a:off x="762000" y="659130"/>
          <a:ext cx="10619100" cy="551691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65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4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8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0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Author Name /Journal/Year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Title of the Paper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Methodology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Pros/Cons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0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Zezhou Cheng,Qingxiong Yang,Bin Sheng, IEEE, April 2015.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Deep Colorization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imes New Roman"/>
                        <a:buNone/>
                      </a:pPr>
                      <a:r>
                        <a:rPr lang="en-US" sz="1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CNN with joint bilateral filtering based post-processing</a:t>
                      </a: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Times New Roman"/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Artifact-free quality colorized images. Complex method with no flexibility in its methodology.</a:t>
                      </a: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77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imes New Roman"/>
                        <a:buNone/>
                      </a:pPr>
                      <a:r>
                        <a:rPr lang="en-US" sz="1600" b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Richard Zhang, Jun-Yan Zhu, Phillip Isola, Xinyang Geng, Angela S. Lin, Tianhe Yu, Alexei A. Efros, IEEE,    April 2017.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imes New Roman"/>
                        <a:buNone/>
                      </a:pPr>
                      <a:r>
                        <a:rPr lang="en-US" sz="16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Real-Time User-Guided Image Colorization with Learned Deep Priors </a:t>
                      </a:r>
                      <a:endParaRPr sz="16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CNN</a:t>
                      </a:r>
                      <a:endParaRPr sz="18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50"/>
                        <a:buFont typeface="Times New Roman"/>
                        <a:buNone/>
                      </a:pPr>
                      <a:r>
                        <a:rPr lang="en-US" sz="14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Even with randomly simulated user inputs, we show that the proposed system helps novice users quickly create realistic colorizations, and offers large improvements in colorization quality with just a minute of use with 64.3% Accuracy Score. Requires more user intervention and in-depth knowledge for a less accurate result. Not suitable for images with low pixels.</a:t>
                      </a:r>
                      <a:endParaRPr sz="14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87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Sindhuja Kotala,   Srividya Tirumalasetti,  Vudaru Nemitha,  Swapna Munigala, IEEE, 2019.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Automatic Colorization of Black and White Images using Deep Learning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CNN with exemplar based learning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Times New Roman"/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Colorized Image. 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Inaccurate and needs more details.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36770C-FA73-E7F1-0332-1C1EABD27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"/>
          <p:cNvSpPr txBox="1">
            <a:spLocks noGrp="1"/>
          </p:cNvSpPr>
          <p:nvPr>
            <p:ph type="title"/>
          </p:nvPr>
        </p:nvSpPr>
        <p:spPr>
          <a:xfrm>
            <a:off x="1981200" y="289718"/>
            <a:ext cx="8229600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ISSUES IN EXISTING SYSTEM</a:t>
            </a:r>
            <a:endParaRPr dirty="0"/>
          </a:p>
        </p:txBody>
      </p:sp>
      <p:sp>
        <p:nvSpPr>
          <p:cNvPr id="157" name="Google Shape;157;p6"/>
          <p:cNvSpPr txBox="1">
            <a:spLocks noGrp="1"/>
          </p:cNvSpPr>
          <p:nvPr>
            <p:ph idx="1"/>
          </p:nvPr>
        </p:nvSpPr>
        <p:spPr>
          <a:xfrm>
            <a:off x="762000" y="1447800"/>
            <a:ext cx="104394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In general, working with color channels in images is a rather well studied and surveyed area.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Previous approaches to black and white image colorization relied on manual human annotation.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It often produced desaturated results that were not “believable” as true colorizations.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The existing methods also produces restarted colorization.</a:t>
            </a:r>
            <a:endParaRPr sz="2400"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154" name="Google Shape;154;p6"/>
          <p:cNvSpPr txBox="1">
            <a:spLocks noGrp="1"/>
          </p:cNvSpPr>
          <p:nvPr>
            <p:ph type="dt" sz="half" idx="10"/>
          </p:nvPr>
        </p:nvSpPr>
        <p:spPr>
          <a:xfrm>
            <a:off x="762000" y="6356351"/>
            <a:ext cx="2216870" cy="37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 dirty="0"/>
          </a:p>
        </p:txBody>
      </p:sp>
      <p:sp>
        <p:nvSpPr>
          <p:cNvPr id="158" name="Google Shape;158;p6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B91E56-EDD2-B2AB-5FE3-0BE7E01E8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3632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SYSTEM</a:t>
            </a:r>
            <a:endParaRPr/>
          </a:p>
        </p:txBody>
      </p:sp>
      <p:sp>
        <p:nvSpPr>
          <p:cNvPr id="164" name="Google Shape;164;p7"/>
          <p:cNvSpPr txBox="1">
            <a:spLocks noGrp="1"/>
          </p:cNvSpPr>
          <p:nvPr>
            <p:ph idx="1"/>
          </p:nvPr>
        </p:nvSpPr>
        <p:spPr>
          <a:xfrm>
            <a:off x="667725" y="1760350"/>
            <a:ext cx="10515600" cy="47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The novel approach we are going to use here today instead relies on deep learning. </a:t>
            </a:r>
            <a:endParaRPr dirty="0"/>
          </a:p>
          <a:p>
            <a:pPr marL="342900" lvl="0" indent="-190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We will utilize a Faster R-CNN &amp; Inception ResNet-V2 capable of colorizing black and white images with accurate results.</a:t>
            </a:r>
            <a:endParaRPr dirty="0"/>
          </a:p>
          <a:p>
            <a:pPr marL="3429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7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/>
          </a:p>
        </p:txBody>
      </p:sp>
      <p:sp>
        <p:nvSpPr>
          <p:cNvPr id="166" name="Google Shape;166;p7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9ADC81-48A3-C28C-E20B-B924EA7E6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5298AA-EE9A-2111-224D-8B401C4DB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793" y="0"/>
            <a:ext cx="11580414" cy="6858000"/>
          </a:xfrm>
          <a:prstGeom prst="rect">
            <a:avLst/>
          </a:prstGeom>
        </p:spPr>
      </p:pic>
      <p:sp>
        <p:nvSpPr>
          <p:cNvPr id="172" name="Google Shape;172;p10"/>
          <p:cNvSpPr txBox="1">
            <a:spLocks noGrp="1"/>
          </p:cNvSpPr>
          <p:nvPr>
            <p:ph type="title"/>
          </p:nvPr>
        </p:nvSpPr>
        <p:spPr>
          <a:xfrm>
            <a:off x="489540" y="-200231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Architecture Diagram</a:t>
            </a:r>
            <a:endParaRPr sz="3600" dirty="0">
              <a:solidFill>
                <a:srgbClr val="FF0000"/>
              </a:solidFill>
            </a:endParaRPr>
          </a:p>
        </p:txBody>
      </p:sp>
      <p:sp>
        <p:nvSpPr>
          <p:cNvPr id="173" name="Google Shape;173;p10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/>
          </a:p>
        </p:txBody>
      </p:sp>
      <p:sp>
        <p:nvSpPr>
          <p:cNvPr id="174" name="Google Shape;174;p10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80BA05-E5CF-DB50-6178-1761C27E6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00726F-AF1D-FCDB-300E-87CB45352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770" y="136525"/>
            <a:ext cx="11702460" cy="6721475"/>
          </a:xfrm>
          <a:prstGeom prst="rect">
            <a:avLst/>
          </a:prstGeom>
        </p:spPr>
      </p:pic>
      <p:sp>
        <p:nvSpPr>
          <p:cNvPr id="182" name="Google Shape;182;g21795ff9673_0_0"/>
          <p:cNvSpPr txBox="1">
            <a:spLocks noGrp="1"/>
          </p:cNvSpPr>
          <p:nvPr>
            <p:ph type="title"/>
          </p:nvPr>
        </p:nvSpPr>
        <p:spPr>
          <a:xfrm>
            <a:off x="199100" y="376363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Functional Architecture Diagram</a:t>
            </a:r>
            <a:endParaRPr sz="36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8F99A3-58A1-6CB4-8B08-0430957E0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Date:27/04/2023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154D08-99E9-EE64-DB4D-A0652D235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Conference Presentation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17050-E269-0150-BC10-4112B5A0E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LIST OF MODULES</a:t>
            </a:r>
            <a:endParaRPr sz="3600" b="1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11"/>
          <p:cNvSpPr txBox="1">
            <a:spLocks noGrp="1"/>
          </p:cNvSpPr>
          <p:nvPr>
            <p:ph idx="1"/>
          </p:nvPr>
        </p:nvSpPr>
        <p:spPr>
          <a:xfrm>
            <a:off x="1371600" y="1623695"/>
            <a:ext cx="920369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b="1" i="0" u="none" strike="noStrike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 b="0" i="0" u="none" strike="noStrike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Data </a:t>
            </a:r>
            <a:r>
              <a:rPr lang="en-US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Collection &amp; Data Pre-Processing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215900" algn="just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endParaRPr sz="2000" b="0" i="0" u="none" strike="noStrike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Algorithm, Colorization &amp; Training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215900" algn="just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endParaRPr sz="2000" b="0" i="0" u="none" strike="noStrike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Testing &amp; Prediction</a:t>
            </a:r>
            <a:endParaRPr lang="en-US" sz="2000" b="0" i="0" u="none" strike="noStrike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215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endParaRPr sz="2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1"/>
          <p:cNvSpPr txBox="1"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Date:27/04/2023</a:t>
            </a:r>
            <a:endParaRPr/>
          </a:p>
        </p:txBody>
      </p:sp>
      <p:sp>
        <p:nvSpPr>
          <p:cNvPr id="192" name="Google Shape;192;p11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Conference Presentation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918519-556F-76E4-25A6-9561325EE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1347</Words>
  <Application>Microsoft Office PowerPoint</Application>
  <PresentationFormat>Widescreen</PresentationFormat>
  <Paragraphs>185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Noto Sans Symbols</vt:lpstr>
      <vt:lpstr>Times New Roman</vt:lpstr>
      <vt:lpstr>Office Theme</vt:lpstr>
      <vt:lpstr>PowerPoint Presentation</vt:lpstr>
      <vt:lpstr>OBJECTIVES</vt:lpstr>
      <vt:lpstr>MOTIVATION </vt:lpstr>
      <vt:lpstr>LITERARY SURVEY</vt:lpstr>
      <vt:lpstr>ISSUES IN EXISTING SYSTEM</vt:lpstr>
      <vt:lpstr>PROPOSED SYSTEM</vt:lpstr>
      <vt:lpstr> Architecture Diagram</vt:lpstr>
      <vt:lpstr> Functional Architecture Diagram </vt:lpstr>
      <vt:lpstr>LIST OF MODULES</vt:lpstr>
      <vt:lpstr>DATA PREPROCESSING </vt:lpstr>
      <vt:lpstr>FUNCTIONAL ARCHITECTURE OF DATA PREPROCESSING AND CLASSIFICATION</vt:lpstr>
      <vt:lpstr>Module 2 – Algorithm, Colorization &amp; Training </vt:lpstr>
      <vt:lpstr>Functional Architecture Of Module 2 </vt:lpstr>
      <vt:lpstr>Functional Architecture Of Module 2 </vt:lpstr>
      <vt:lpstr>Module 3 – Model Training &amp; Testing </vt:lpstr>
      <vt:lpstr>Functional Architecture Of Module 3</vt:lpstr>
      <vt:lpstr>PowerPoint Presentation</vt:lpstr>
      <vt:lpstr>REFERENCES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 C</dc:creator>
  <cp:lastModifiedBy>V C</cp:lastModifiedBy>
  <cp:revision>1</cp:revision>
  <dcterms:created xsi:type="dcterms:W3CDTF">2023-04-19T13:13:57Z</dcterms:created>
  <dcterms:modified xsi:type="dcterms:W3CDTF">2023-04-27T05:11:33Z</dcterms:modified>
</cp:coreProperties>
</file>

<file path=docProps/thumbnail.jpeg>
</file>